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2" r:id="rId7"/>
    <p:sldId id="266" r:id="rId8"/>
    <p:sldId id="263" r:id="rId9"/>
    <p:sldId id="268" r:id="rId10"/>
    <p:sldId id="264" r:id="rId11"/>
    <p:sldId id="265" r:id="rId12"/>
    <p:sldId id="270" r:id="rId13"/>
    <p:sldId id="271" r:id="rId14"/>
    <p:sldId id="267" r:id="rId15"/>
    <p:sldId id="274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МІСЯЧНИК ШКІЛЬНИХ БІБЛІОТЕК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920880" cy="2664296"/>
          </a:xfrm>
        </p:spPr>
        <p:txBody>
          <a:bodyPr>
            <a:normAutofit fontScale="92500" lnSpcReduction="10000"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«Читаюча шкільна родина- стратегічне завдання бібліотеки!»</a:t>
            </a: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1-31 жовтня</a:t>
            </a: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року</a:t>
            </a: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3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акція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Подаруй бібліотеці книжку»</a:t>
            </a:r>
            <a:endParaRPr lang="uk-UA" b="1" i="1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8B68382-65A8-4FF0-95C4-86E11BCD3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02" y="1784394"/>
            <a:ext cx="3134383" cy="41791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C6FECC-3C6E-4C45-A5CC-0AD135D52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5" y="1772816"/>
            <a:ext cx="5578987" cy="41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Кросворд в загадках про книгу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7CFBC8-8922-4989-88F5-BE6D6C973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77" y="1268760"/>
            <a:ext cx="4932040" cy="3699030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7301B61-6061-44A5-9D9C-DA280792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3" y="3007341"/>
            <a:ext cx="4745501" cy="3559126"/>
          </a:xfrm>
        </p:spPr>
      </p:pic>
    </p:spTree>
    <p:extLst>
      <p:ext uri="{BB962C8B-B14F-4D97-AF65-F5344CB8AC3E}">
        <p14:creationId xmlns:p14="http://schemas.microsoft.com/office/powerpoint/2010/main" val="28775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4B1-502B-40FC-BF25-B7ED7506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Об'єднай частинки прислів'я про книгу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BED199B-B356-4763-B69B-E7242944B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17" y="1700808"/>
            <a:ext cx="5251394" cy="39385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EE97D-AAEB-4582-96A6-06E3E27C7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" y="1700808"/>
            <a:ext cx="3751721" cy="24614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991140-2AC8-4E49-8D46-14C2971BA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3356210" cy="25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49943-7E47-43D2-8E0E-57B6FFBC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тренажер для учнів початкових класів з дитячими віршами та завданням «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у відповідності, щоб прочитати повний віршик»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852F564-29F5-4D11-8CD2-1DF9EE1A1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>
          <a:xfrm>
            <a:off x="323528" y="4424795"/>
            <a:ext cx="1962722" cy="24362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77D077-10AE-4492-9012-350EEE336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>
          <a:xfrm>
            <a:off x="34251" y="1420669"/>
            <a:ext cx="2417315" cy="30005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F7CC31-6B43-458D-AD65-58A4E6CE0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 b="5527"/>
          <a:stretch/>
        </p:blipFill>
        <p:spPr>
          <a:xfrm>
            <a:off x="6212678" y="2599604"/>
            <a:ext cx="2897071" cy="36432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BD264C-0F82-4F67-B3B0-52748A382D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/>
        </p:blipFill>
        <p:spPr>
          <a:xfrm>
            <a:off x="2483768" y="1772816"/>
            <a:ext cx="3701089" cy="32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і назву»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4017B03-D5A8-433A-BE9A-F4B49269D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30" y="4078306"/>
            <a:ext cx="3646758" cy="27350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786C8-C6CF-4797-A660-4BBB18025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10" y="1142462"/>
            <a:ext cx="3888432" cy="29163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369F72-1C8C-496C-AE2A-EC717E51F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" y="1142462"/>
            <a:ext cx="5064941" cy="37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A375B-221D-4C4B-828D-B5DA704E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 викладка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мова калинова!»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54709F4-BCBE-47F9-B1DA-C38AF533D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29" y="1660662"/>
            <a:ext cx="6905741" cy="5179306"/>
          </a:xfrm>
        </p:spPr>
      </p:pic>
    </p:spTree>
    <p:extLst>
      <p:ext uri="{BB962C8B-B14F-4D97-AF65-F5344CB8AC3E}">
        <p14:creationId xmlns:p14="http://schemas.microsoft.com/office/powerpoint/2010/main" val="99909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78E45-2820-4778-90A9-F5C90EB3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Гостинці для читачів бібліотеки, які долучилися до організації та проведення місячника.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4D4B2BE-B004-43A4-A0AB-C388ED151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7" y="1772816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233433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49294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про проведення Всеукраїнського місячника шкільних бібліотек, тематичне оформлення простору бібліотеки «У бібліотеці можна».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інформаційних аркушів «Вислови українських письменників про книгу»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Філворд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«Бібліотека мудрості скарбниця».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 аркуш «Моя улюблена книга».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Бесіди: «Читання – це ключ до знань!», «Розвивай свій розум – читай!».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акція « Подаруй бібліотеці книжку».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Кросворд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загадках про книгу.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книгу.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тренажер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2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9"/>
            <a:ext cx="7931224" cy="1426170"/>
          </a:xfrm>
        </p:spPr>
        <p:txBody>
          <a:bodyPr>
            <a:normAutofit fontScale="90000"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про проведення </a:t>
            </a:r>
            <a:b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місячника шкільних бібліотек, тематичне оформлення простору бібліотеки </a:t>
            </a:r>
            <a:b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бібліотеці можна»</a:t>
            </a:r>
            <a:endParaRPr lang="uk-UA" sz="2800" b="1" i="1" dirty="0"/>
          </a:p>
        </p:txBody>
      </p:sp>
      <p:pic>
        <p:nvPicPr>
          <p:cNvPr id="21" name="Місце для вмісту 20">
            <a:extLst>
              <a:ext uri="{FF2B5EF4-FFF2-40B4-BE49-F238E27FC236}">
                <a16:creationId xmlns:a16="http://schemas.microsoft.com/office/drawing/2014/main" id="{822801FF-39FA-4042-ABA7-7583EABC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4824"/>
            <a:ext cx="3060179" cy="432048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A0B2A8-064C-42DC-866C-A7FCE9C0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911" y="1849299"/>
            <a:ext cx="3060179" cy="43243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829C1C-A99A-46A3-BEDF-6AE51343B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821" y="1842898"/>
            <a:ext cx="3060179" cy="43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F5441-1493-4914-94CA-45BCEB1D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учнів першого класу в бібліотеку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6F2D3-F566-40DB-ACA5-CCD990337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" y="1682297"/>
            <a:ext cx="4781782" cy="360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F1BF09-A87D-4491-A298-E5CE01629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" b="17376"/>
          <a:stretch/>
        </p:blipFill>
        <p:spPr>
          <a:xfrm>
            <a:off x="4925979" y="1682297"/>
            <a:ext cx="4172506" cy="4713386"/>
          </a:xfrm>
          <a:prstGeom prst="rect">
            <a:avLst/>
          </a:prstGeom>
        </p:spPr>
      </p:pic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6E7FB74A-04AA-4D50-9AF3-95F1DA3A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251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584176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uk-U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367AF-DBA2-4C50-8C77-2D5A8386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>
          <a:xfrm>
            <a:off x="7471" y="1484784"/>
            <a:ext cx="3491880" cy="2448272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F07F840-00DA-4A2A-85F4-8CAE31472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>
          <a:xfrm>
            <a:off x="3508479" y="1484784"/>
            <a:ext cx="5628050" cy="393438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2E296-E381-4309-831A-D721AECFB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3056"/>
            <a:ext cx="4872513" cy="29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інформаційних аркушів «Вислови українських письменників про книгу»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CBD92EB-C6FD-4E7A-B8C5-1B8DB46A4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12" y="2100004"/>
            <a:ext cx="2843808" cy="21328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D575B3-AF4B-4887-88C5-CD158A873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58883"/>
            <a:ext cx="2843808" cy="2132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027AB-9DD4-4993-9387-57618E5A5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358883"/>
            <a:ext cx="2843808" cy="21328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EDA0AD-7F89-4C2C-9595-A2F8797A2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1429"/>
            <a:ext cx="2843808" cy="21328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406A27-0656-4E6A-B560-D9C33FE56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2100005"/>
            <a:ext cx="2843808" cy="2132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0BD8EF-F28E-45E6-8103-C0634092D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12" y="436510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Філворд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«Бібліотека мудрості скарбниця».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C52F9D9-83D9-4257-ADD6-96081C7BA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15110"/>
            <a:ext cx="3024336" cy="226825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8B1E81-9ADB-4AE0-A836-D1C6BC7C0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5" y="2128894"/>
            <a:ext cx="5732157" cy="42991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A75FE7-E0D6-498A-A00A-ADA6F7BC6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0202"/>
            <a:ext cx="3024335" cy="2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1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3528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 аркуш 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улюблена книга»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51FE2BD-1F4B-4DE4-8318-93D4351B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48" y="1767940"/>
            <a:ext cx="2631504" cy="350867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4D2FAD-0D52-4994-B947-3CB3B670D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558"/>
            <a:ext cx="3178876" cy="4238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6327EA-C100-443E-B7A5-428D24403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4" y="1767940"/>
            <a:ext cx="3178876" cy="4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9700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 : «Читання-це ключ до знань!», «Розважай свій розум- читай!»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4CC2B-C374-435C-851D-A6AB9D84B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844357" cy="3633267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83F39C4-91D9-482A-A443-1BE7C894B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44" y="3224733"/>
            <a:ext cx="4844356" cy="3633267"/>
          </a:xfrm>
        </p:spPr>
      </p:pic>
    </p:spTree>
    <p:extLst>
      <p:ext uri="{BB962C8B-B14F-4D97-AF65-F5344CB8AC3E}">
        <p14:creationId xmlns:p14="http://schemas.microsoft.com/office/powerpoint/2010/main" val="2935846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305</Words>
  <Application>Microsoft Office PowerPoint</Application>
  <PresentationFormat>Екран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ВСЕУКРАЇНСЬКИЙ МІСЯЧНИК ШКІЛЬНИХ БІБЛІОТЕК</vt:lpstr>
      <vt:lpstr>План</vt:lpstr>
      <vt:lpstr>Оголошення про проведення  Всеукраїнського місячника шкільних бібліотек, тематичне оформлення простору бібліотеки  «У бібліотеці можна»</vt:lpstr>
      <vt:lpstr>Екскурсія учнів першого класу в бібліотеку</vt:lpstr>
      <vt:lpstr>Презентація відео та віршів про війну в Україні </vt:lpstr>
      <vt:lpstr>Поширення інформаційних аркушів «Вислови українських письменників про книгу» </vt:lpstr>
      <vt:lpstr>Філворд. «Бібліотека мудрості скарбниця».</vt:lpstr>
      <vt:lpstr>Бібліотечний аркуш  «Моя улюблена книга» </vt:lpstr>
      <vt:lpstr>Бесіди : «Читання-це ключ до знань!», «Розважай свій розум- читай!»</vt:lpstr>
      <vt:lpstr>Благодійна акція  « Подаруй бібліотеці книжку»</vt:lpstr>
      <vt:lpstr>Кросворд в загадках про книгу</vt:lpstr>
      <vt:lpstr>Об'єднай частинки прислів'я про книгу</vt:lpstr>
      <vt:lpstr>Інтерактивний тренажер для учнів початкових класів з дитячими віршами та завданням «Розмісти слово у відповідності, щоб прочитати повний віршик»</vt:lpstr>
      <vt:lpstr> Гра «Співстав автора і назву»</vt:lpstr>
      <vt:lpstr>Тематична викладка  «Наша мова калинова!»</vt:lpstr>
      <vt:lpstr>Гостинці для читачів бібліотеки, які долучилися до організації та проведення місячника.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</dc:title>
  <dc:creator>Sara Yasmeen (Wipro Technologies)</dc:creator>
  <cp:lastModifiedBy>Volodymyr Dovbenko</cp:lastModifiedBy>
  <cp:revision>36</cp:revision>
  <dcterms:created xsi:type="dcterms:W3CDTF">2010-02-23T11:30:32Z</dcterms:created>
  <dcterms:modified xsi:type="dcterms:W3CDTF">2024-10-29T15:48:44Z</dcterms:modified>
</cp:coreProperties>
</file>